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wdp" ContentType="image/vnd.ms-photo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0" r:id="rId4"/>
    <p:sldId id="258" r:id="rId5"/>
    <p:sldId id="259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0" d="100"/>
          <a:sy n="80" d="100"/>
        </p:scale>
        <p:origin x="-192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printerSettings" Target="printerSettings/printerSettings1.bin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86953" y="268288"/>
            <a:ext cx="5669280" cy="39003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268940" y="268288"/>
            <a:ext cx="182880" cy="388685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00400" y="4208929"/>
            <a:ext cx="5458968" cy="1048684"/>
          </a:xfr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00400" y="5257800"/>
            <a:ext cx="5458968" cy="621792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buClr>
                <a:schemeClr val="accent1"/>
              </a:buClr>
              <a:buSzPct val="100000"/>
              <a:buFont typeface="Wingdings 2" pitchFamily="18" charset="2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76600" y="390525"/>
            <a:ext cx="5504688" cy="365125"/>
          </a:xfr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2200" b="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B1A24CD3-204F-4468-8EE4-28A6668D006A}" type="datetimeFigureOut">
              <a:rPr lang="en-US" smtClean="0"/>
              <a:t>11/15/16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18688" y="6356350"/>
            <a:ext cx="4736592" cy="365125"/>
          </a:xfr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b="1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56494" y="6356350"/>
            <a:ext cx="685800" cy="365125"/>
          </a:xfr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100" b="1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7391401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82440" y="2214562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t>11/15/16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282440" y="4224973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457200" y="2214563"/>
            <a:ext cx="3566160" cy="3911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7391401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82440" y="2214562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t>11/15/16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282440" y="4224973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57200" y="2214562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57200" y="4224973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t>11/15/16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148918" y="268288"/>
            <a:ext cx="718073" cy="5669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t>11/15/16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48918" y="268288"/>
            <a:ext cx="718073" cy="5669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95082"/>
            <a:ext cx="3566160" cy="1035424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2052" y="990600"/>
            <a:ext cx="3566160" cy="51355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99" y="2057400"/>
            <a:ext cx="3566160" cy="3657601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t>11/15/16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4746811" y="268288"/>
            <a:ext cx="4114800" cy="5669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95082"/>
            <a:ext cx="3566160" cy="1035424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99" y="2057400"/>
            <a:ext cx="3566160" cy="3657601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1365" y="6124014"/>
            <a:ext cx="1752600" cy="365125"/>
          </a:xfrm>
        </p:spPr>
        <p:txBody>
          <a:bodyPr/>
          <a:lstStyle>
            <a:lvl1pPr algn="l">
              <a:defRPr/>
            </a:lvl1pPr>
          </a:lstStyle>
          <a:p>
            <a:fld id="{B1A24CD3-204F-4468-8EE4-28A6668D006A}" type="datetimeFigureOut">
              <a:rPr lang="en-US" smtClean="0"/>
              <a:t>11/15/16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74812" y="6356350"/>
            <a:ext cx="386378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4760258" y="990600"/>
            <a:ext cx="4096512" cy="5611813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216775" y="268288"/>
            <a:ext cx="1639457" cy="363931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788" y="4267200"/>
            <a:ext cx="6477000" cy="566738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69874" y="268288"/>
            <a:ext cx="6858000" cy="363931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788" y="4840941"/>
            <a:ext cx="6475412" cy="130427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t>11/15/16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4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35471" y="268288"/>
            <a:ext cx="720761" cy="363931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788" y="4267200"/>
            <a:ext cx="6477000" cy="566738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69874" y="268288"/>
            <a:ext cx="3006726" cy="363931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788" y="4840941"/>
            <a:ext cx="6475412" cy="130427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t>11/15/16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Picture Placeholder 2"/>
          <p:cNvSpPr>
            <a:spLocks noGrp="1"/>
          </p:cNvSpPr>
          <p:nvPr>
            <p:ph type="pic" idx="13"/>
          </p:nvPr>
        </p:nvSpPr>
        <p:spPr>
          <a:xfrm>
            <a:off x="3352800" y="268288"/>
            <a:ext cx="4701988" cy="177566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1" name="Picture Placeholder 2"/>
          <p:cNvSpPr>
            <a:spLocks noGrp="1"/>
          </p:cNvSpPr>
          <p:nvPr>
            <p:ph type="pic" idx="14"/>
          </p:nvPr>
        </p:nvSpPr>
        <p:spPr>
          <a:xfrm>
            <a:off x="3352800" y="2131935"/>
            <a:ext cx="2304288" cy="177566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2" name="Picture Placeholder 2"/>
          <p:cNvSpPr>
            <a:spLocks noGrp="1"/>
          </p:cNvSpPr>
          <p:nvPr>
            <p:ph type="pic" idx="15"/>
          </p:nvPr>
        </p:nvSpPr>
        <p:spPr>
          <a:xfrm>
            <a:off x="5750500" y="2131935"/>
            <a:ext cx="2304288" cy="177566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212106" y="268288"/>
            <a:ext cx="1645920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t>11/15/16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48918" y="268288"/>
            <a:ext cx="718073" cy="5669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43799" y="1035424"/>
            <a:ext cx="1322295" cy="5090739"/>
          </a:xfrm>
        </p:spPr>
        <p:txBody>
          <a:bodyPr vert="eaVert" anchor="t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35424"/>
            <a:ext cx="6019800" cy="5109789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t>11/15/16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212106" y="268288"/>
            <a:ext cx="1645920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12106" y="6356350"/>
            <a:ext cx="1752600" cy="365125"/>
          </a:xfrm>
        </p:spPr>
        <p:txBody>
          <a:bodyPr/>
          <a:lstStyle/>
          <a:p>
            <a:fld id="{B1A24CD3-204F-4468-8EE4-28A6668D006A}" type="datetimeFigureOut">
              <a:rPr lang="en-US" smtClean="0"/>
              <a:t>11/15/16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86953" y="268288"/>
            <a:ext cx="5669280" cy="25603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00399" y="4171950"/>
            <a:ext cx="5457919" cy="1085850"/>
          </a:xfrm>
        </p:spPr>
        <p:txBody>
          <a:bodyPr>
            <a:normAutofit/>
          </a:bodyPr>
          <a:lstStyle>
            <a:lvl1pPr>
              <a:defRPr sz="4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00401" y="5257799"/>
            <a:ext cx="5457918" cy="618565"/>
          </a:xfrm>
        </p:spPr>
        <p:txBody>
          <a:bodyPr>
            <a:normAutofit/>
          </a:bodyPr>
          <a:lstStyle>
            <a:lvl1pPr marL="0" indent="0" algn="l">
              <a:spcBef>
                <a:spcPct val="0"/>
              </a:spcBef>
              <a:buNone/>
              <a:defRPr sz="1600">
                <a:solidFill>
                  <a:schemeClr val="tx2"/>
                </a:solidFill>
              </a:defRPr>
            </a:lvl1pPr>
            <a:lvl2pPr marL="457200" indent="0" algn="ctr">
              <a:spcBef>
                <a:spcPct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76600" y="389965"/>
            <a:ext cx="5499847" cy="365125"/>
          </a:xfrm>
        </p:spPr>
        <p:txBody>
          <a:bodyPr/>
          <a:lstStyle>
            <a:lvl1pPr>
              <a:defRPr sz="2200" b="0" baseline="0">
                <a:solidFill>
                  <a:schemeClr val="bg1"/>
                </a:solidFill>
              </a:defRPr>
            </a:lvl1pPr>
          </a:lstStyle>
          <a:p>
            <a:fld id="{B1A24CD3-204F-4468-8EE4-28A6668D006A}" type="datetimeFigureOut">
              <a:rPr lang="en-US" smtClean="0"/>
              <a:t>11/15/16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13847" y="6356350"/>
            <a:ext cx="473411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65459" y="6356350"/>
            <a:ext cx="685800" cy="365125"/>
          </a:xfr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100" b="1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3200400" y="2877671"/>
            <a:ext cx="5646867" cy="1280160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268940" y="268288"/>
            <a:ext cx="182880" cy="388685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,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69875" y="268288"/>
            <a:ext cx="1645920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8423" y="914400"/>
            <a:ext cx="6508377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78423" y="2209800"/>
            <a:ext cx="6508377" cy="3916363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12106" y="6356350"/>
            <a:ext cx="1752600" cy="365125"/>
          </a:xfrm>
        </p:spPr>
        <p:txBody>
          <a:bodyPr/>
          <a:lstStyle/>
          <a:p>
            <a:fld id="{B1A24CD3-204F-4468-8EE4-28A6668D006A}" type="datetimeFigureOut">
              <a:rPr lang="en-US" smtClean="0"/>
              <a:t>11/15/16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78423" y="6356350"/>
            <a:ext cx="492685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31694" y="361016"/>
            <a:ext cx="506506" cy="365125"/>
          </a:xfrm>
        </p:spPr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269875" y="1976718"/>
            <a:ext cx="1645920" cy="4625788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58952" y="268288"/>
            <a:ext cx="1099073" cy="635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1" y="3429000"/>
            <a:ext cx="4966446" cy="1398494"/>
          </a:xfrm>
        </p:spPr>
        <p:txBody>
          <a:bodyPr anchor="b" anchorCtr="0"/>
          <a:lstStyle>
            <a:lvl1pPr algn="r">
              <a:defRPr sz="46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09801" y="4824414"/>
            <a:ext cx="4966446" cy="1320800"/>
          </a:xfrm>
        </p:spPr>
        <p:txBody>
          <a:bodyPr anchor="t" anchorCtr="0">
            <a:normAutofit/>
          </a:bodyPr>
          <a:lstStyle>
            <a:lvl1pPr marL="0" indent="0" algn="r">
              <a:spcBef>
                <a:spcPts val="0"/>
              </a:spcBef>
              <a:buNone/>
              <a:defRPr sz="16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600" y="6356350"/>
            <a:ext cx="1622612" cy="365125"/>
          </a:xfrm>
        </p:spPr>
        <p:txBody>
          <a:bodyPr/>
          <a:lstStyle/>
          <a:p>
            <a:fld id="{B1A24CD3-204F-4468-8EE4-28A6668D006A}" type="datetimeFigureOut">
              <a:rPr lang="en-US" smtClean="0"/>
              <a:t>11/15/16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4812" y="6356350"/>
            <a:ext cx="531158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69875" y="4773706"/>
            <a:ext cx="2971800" cy="18445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20354" y="3429001"/>
            <a:ext cx="4966446" cy="1398494"/>
          </a:xfrm>
        </p:spPr>
        <p:txBody>
          <a:bodyPr anchor="b" anchorCtr="0"/>
          <a:lstStyle>
            <a:lvl1pPr algn="r">
              <a:defRPr sz="46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20354" y="4824414"/>
            <a:ext cx="4966446" cy="1320800"/>
          </a:xfrm>
        </p:spPr>
        <p:txBody>
          <a:bodyPr anchor="t" anchorCtr="0">
            <a:normAutofit/>
          </a:bodyPr>
          <a:lstStyle>
            <a:lvl1pPr marL="0" indent="0" algn="r">
              <a:spcBef>
                <a:spcPts val="0"/>
              </a:spcBef>
              <a:buNone/>
              <a:defRPr sz="16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51212" y="6104965"/>
            <a:ext cx="506506" cy="365125"/>
          </a:xfrm>
        </p:spPr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269874" y="268288"/>
            <a:ext cx="2971800" cy="4438650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7391401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14563"/>
            <a:ext cx="3566160" cy="3911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82440" y="2214563"/>
            <a:ext cx="3566160" cy="3911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t>11/15/16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7388352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4132"/>
            <a:ext cx="3566160" cy="639762"/>
          </a:xfrm>
        </p:spPr>
        <p:txBody>
          <a:bodyPr anchor="b">
            <a:noAutofit/>
          </a:bodyPr>
          <a:lstStyle>
            <a:lvl1pPr marL="0" indent="0" algn="ctr">
              <a:spcBef>
                <a:spcPct val="0"/>
              </a:spcBef>
              <a:buNone/>
              <a:defRPr sz="20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689411"/>
            <a:ext cx="3566160" cy="343675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79391" y="2054132"/>
            <a:ext cx="3566160" cy="639762"/>
          </a:xfrm>
        </p:spPr>
        <p:txBody>
          <a:bodyPr anchor="b">
            <a:noAutofit/>
          </a:bodyPr>
          <a:lstStyle>
            <a:lvl1pPr marL="0" indent="0" algn="ctr">
              <a:spcBef>
                <a:spcPct val="0"/>
              </a:spcBef>
              <a:buNone/>
              <a:defRPr sz="20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79391" y="2689411"/>
            <a:ext cx="3566160" cy="343675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t>11/15/16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7391401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199" y="2214562"/>
            <a:ext cx="7396163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t>11/15/16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57199" y="4224973"/>
            <a:ext cx="7396163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6508377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199" y="2209800"/>
            <a:ext cx="6508377" cy="3916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98659" y="6356350"/>
            <a:ext cx="1752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B1A24CD3-204F-4468-8EE4-28A6668D006A}" type="datetimeFigureOut">
              <a:rPr lang="en-US" smtClean="0"/>
              <a:t>11/15/16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4812" y="6356350"/>
            <a:ext cx="6007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56494" y="361016"/>
            <a:ext cx="5065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200" b="1">
                <a:solidFill>
                  <a:schemeClr val="bg1"/>
                </a:solidFill>
              </a:defRPr>
            </a:lvl1pPr>
          </a:lstStyle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1800"/>
        </a:spcBef>
        <a:buClr>
          <a:schemeClr val="accent1"/>
        </a:buClr>
        <a:buSzPct val="100000"/>
        <a:buFont typeface="Wingdings 2" pitchFamily="18" charset="2"/>
        <a:buChar char="¡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SzPct val="100000"/>
        <a:buFont typeface="Wingdings 2" pitchFamily="18" charset="2"/>
        <a:buChar char="¡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spcBef>
          <a:spcPts val="600"/>
        </a:spcBef>
        <a:buClr>
          <a:schemeClr val="accent1"/>
        </a:buClr>
        <a:buSzPct val="100000"/>
        <a:buFont typeface="Wingdings 2" pitchFamily="18" charset="2"/>
        <a:buChar char="¡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SzPct val="100000"/>
        <a:buFont typeface="Wingdings 2" pitchFamily="18" charset="2"/>
        <a:buChar char="¡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spcBef>
          <a:spcPts val="600"/>
        </a:spcBef>
        <a:buClr>
          <a:schemeClr val="accent1"/>
        </a:buClr>
        <a:buSzPct val="100000"/>
        <a:buFont typeface="Wingdings 2" pitchFamily="18" charset="2"/>
        <a:buChar char="¡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1377950" indent="-228600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"/>
        <a:defRPr lang="en-US" sz="1800" kern="1200" dirty="0" smtClean="0">
          <a:solidFill>
            <a:schemeClr val="tx2"/>
          </a:solidFill>
          <a:latin typeface="+mn-lt"/>
          <a:ea typeface="+mn-ea"/>
          <a:cs typeface="+mn-cs"/>
        </a:defRPr>
      </a:lvl6pPr>
      <a:lvl7pPr marL="1603375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lang="en-US" sz="1800" kern="1200" dirty="0" smtClean="0">
          <a:solidFill>
            <a:schemeClr val="tx2"/>
          </a:solidFill>
          <a:latin typeface="+mn-lt"/>
          <a:ea typeface="+mn-ea"/>
          <a:cs typeface="+mn-cs"/>
        </a:defRPr>
      </a:lvl7pPr>
      <a:lvl8pPr marL="1830388" indent="-228600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"/>
        <a:defRPr lang="en-US" sz="1800" kern="1200" dirty="0" smtClean="0">
          <a:solidFill>
            <a:schemeClr val="tx2"/>
          </a:solidFill>
          <a:latin typeface="+mn-lt"/>
          <a:ea typeface="+mn-ea"/>
          <a:cs typeface="+mn-cs"/>
        </a:defRPr>
      </a:lvl8pPr>
      <a:lvl9pPr marL="205740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lang="en-US" sz="1800" kern="1200" dirty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1.png"/><Relationship Id="rId6" Type="http://schemas.microsoft.com/office/2007/relationships/hdphoto" Target="../media/hdphoto1.wdp"/><Relationship Id="rId7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microsoft.com/office/2007/relationships/hdphoto" Target="../media/hdphoto3.wdp"/><Relationship Id="rId7" Type="http://schemas.openxmlformats.org/officeDocument/2006/relationships/image" Target="../media/image1.png"/><Relationship Id="rId8" Type="http://schemas.microsoft.com/office/2007/relationships/hdphoto" Target="../media/hdphoto4.wdp"/><Relationship Id="rId9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99138" y="4636944"/>
            <a:ext cx="5210530" cy="1048684"/>
          </a:xfrm>
        </p:spPr>
        <p:txBody>
          <a:bodyPr>
            <a:noAutofit/>
          </a:bodyPr>
          <a:lstStyle/>
          <a:p>
            <a:pPr algn="ctr"/>
            <a:r>
              <a:rPr lang="en-US" sz="2800" dirty="0" smtClean="0">
                <a:solidFill>
                  <a:srgbClr val="000000"/>
                </a:solidFill>
              </a:rPr>
              <a:t>Giant Eagle presents:</a:t>
            </a:r>
            <a:br>
              <a:rPr lang="en-US" sz="2800" dirty="0" smtClean="0">
                <a:solidFill>
                  <a:srgbClr val="000000"/>
                </a:solidFill>
              </a:rPr>
            </a:br>
            <a:r>
              <a:rPr lang="en-US" sz="2800" dirty="0" smtClean="0">
                <a:solidFill>
                  <a:srgbClr val="000000"/>
                </a:solidFill>
              </a:rPr>
              <a:t>“Steelers chef of the month”</a:t>
            </a:r>
            <a:endParaRPr lang="en-US" sz="2800" dirty="0">
              <a:solidFill>
                <a:srgbClr val="00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36318" y="5910975"/>
            <a:ext cx="2040581" cy="621792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By Casey McGaw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391" b="89975" l="2462" r="93844">
                        <a14:foregroundMark x1="32421" y1="59774" x2="30780" y2="66792"/>
                        <a14:foregroundMark x1="43434" y1="31203" x2="43023" y2="36717"/>
                        <a14:foregroundMark x1="46306" y1="28947" x2="48769" y2="43609"/>
                        <a14:foregroundMark x1="33653" y1="25815" x2="33242" y2="38221"/>
                        <a14:foregroundMark x1="14774" y1="38972" x2="14774" y2="38972"/>
                        <a14:foregroundMark x1="14774" y1="38972" x2="18878" y2="40476"/>
                        <a14:foregroundMark x1="23393" y1="24311" x2="14774" y2="28195"/>
                        <a14:foregroundMark x1="20930" y1="34336" x2="25855" y2="34336"/>
                        <a14:foregroundMark x1="38577" y1="42105" x2="42202" y2="25815"/>
                        <a14:foregroundMark x1="56156" y1="40476" x2="56566" y2="24311"/>
                        <a14:foregroundMark x1="67647" y1="42857" x2="56977" y2="25815"/>
                        <a14:foregroundMark x1="73393" y1="22807" x2="83242" y2="25815"/>
                        <a14:foregroundMark x1="78317" y1="29699" x2="77497" y2="45113"/>
                        <a14:foregroundMark x1="23393" y1="72932" x2="15185" y2="72932"/>
                        <a14:foregroundMark x1="15595" y1="69799" x2="15595" y2="52882"/>
                        <a14:foregroundMark x1="37346" y1="67544" x2="35705" y2="56015"/>
                        <a14:foregroundMark x1="54925" y1="64411" x2="51231" y2="72932"/>
                        <a14:foregroundMark x1="49179" y1="72932" x2="44254" y2="62907"/>
                        <a14:foregroundMark x1="61902" y1="55138" x2="61081" y2="72932"/>
                        <a14:foregroundMark x1="82011" y1="72932" x2="73803" y2="72932"/>
                        <a14:foregroundMark x1="74213" y1="69048" x2="74213" y2="5601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623072" y="409343"/>
            <a:ext cx="2895496" cy="153844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0600" y="1824399"/>
            <a:ext cx="2273441" cy="2273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5472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986" y="342900"/>
            <a:ext cx="6508377" cy="1143000"/>
          </a:xfrm>
        </p:spPr>
        <p:txBody>
          <a:bodyPr/>
          <a:lstStyle/>
          <a:p>
            <a:pPr algn="ctr"/>
            <a:r>
              <a:rPr lang="en-US" b="1" dirty="0" smtClean="0"/>
              <a:t>The Idea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8" y="2721769"/>
            <a:ext cx="8229601" cy="2516982"/>
          </a:xfrm>
        </p:spPr>
        <p:txBody>
          <a:bodyPr>
            <a:normAutofit/>
          </a:bodyPr>
          <a:lstStyle/>
          <a:p>
            <a:r>
              <a:rPr lang="en-US" dirty="0" smtClean="0"/>
              <a:t>Every month, the Steelers will have a “Steelers Chef of the Month” presented by Giant Eagle, where they take one or two of your favorite players and have them film a “cooking show” style webisode</a:t>
            </a:r>
          </a:p>
          <a:p>
            <a:r>
              <a:rPr lang="en-US" dirty="0" smtClean="0"/>
              <a:t>Recipes can be ones the players pick themselves, or ones fans vote for on social media</a:t>
            </a:r>
          </a:p>
          <a:p>
            <a:endParaRPr lang="en-US" dirty="0"/>
          </a:p>
          <a:p>
            <a:pPr marL="228600" lvl="1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391" b="89975" l="2462" r="93844">
                        <a14:foregroundMark x1="32421" y1="59774" x2="30780" y2="66792"/>
                        <a14:foregroundMark x1="43434" y1="31203" x2="43023" y2="36717"/>
                        <a14:foregroundMark x1="46306" y1="28947" x2="48769" y2="43609"/>
                        <a14:foregroundMark x1="33653" y1="25815" x2="33242" y2="38221"/>
                        <a14:foregroundMark x1="14774" y1="38972" x2="14774" y2="38972"/>
                        <a14:foregroundMark x1="14774" y1="38972" x2="18878" y2="40476"/>
                        <a14:foregroundMark x1="23393" y1="24311" x2="14774" y2="28195"/>
                        <a14:foregroundMark x1="20930" y1="34336" x2="25855" y2="34336"/>
                        <a14:foregroundMark x1="38577" y1="42105" x2="42202" y2="25815"/>
                        <a14:foregroundMark x1="56156" y1="40476" x2="56566" y2="24311"/>
                        <a14:foregroundMark x1="67647" y1="42857" x2="56977" y2="25815"/>
                        <a14:foregroundMark x1="73393" y1="22807" x2="83242" y2="25815"/>
                        <a14:foregroundMark x1="78317" y1="29699" x2="77497" y2="45113"/>
                        <a14:foregroundMark x1="23393" y1="72932" x2="15185" y2="72932"/>
                        <a14:foregroundMark x1="15595" y1="69799" x2="15595" y2="52882"/>
                        <a14:foregroundMark x1="37346" y1="67544" x2="35705" y2="56015"/>
                        <a14:foregroundMark x1="54925" y1="64411" x2="51231" y2="72932"/>
                        <a14:foregroundMark x1="49179" y1="72932" x2="44254" y2="62907"/>
                        <a14:foregroundMark x1="61902" y1="55138" x2="61081" y2="72932"/>
                        <a14:foregroundMark x1="82011" y1="72932" x2="73803" y2="72932"/>
                        <a14:foregroundMark x1="74213" y1="69048" x2="74213" y2="5601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552566" y="342900"/>
            <a:ext cx="1134234" cy="60264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01" y="906481"/>
            <a:ext cx="888056" cy="888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60898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teelers twitter poll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1" y="2041320"/>
            <a:ext cx="7302500" cy="4612845"/>
          </a:xfrm>
          <a:prstGeom prst="rect">
            <a:avLst/>
          </a:prstGeom>
        </p:spPr>
      </p:pic>
      <p:pic>
        <p:nvPicPr>
          <p:cNvPr id="5" name="Picture 4" descr="Screen Shot 2016-11-15 at 7.50.24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3925" y="2175509"/>
            <a:ext cx="2584450" cy="284459"/>
          </a:xfrm>
          <a:prstGeom prst="rect">
            <a:avLst/>
          </a:prstGeom>
        </p:spPr>
      </p:pic>
      <p:pic>
        <p:nvPicPr>
          <p:cNvPr id="6" name="Picture 5" descr="Screen Shot 2016-11-15 at 7.50.36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1" y="2041320"/>
            <a:ext cx="831924" cy="97670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391" b="89975" l="2462" r="93844">
                        <a14:foregroundMark x1="32421" y1="59774" x2="30780" y2="66792"/>
                        <a14:foregroundMark x1="43434" y1="31203" x2="43023" y2="36717"/>
                        <a14:foregroundMark x1="46306" y1="28947" x2="48769" y2="43609"/>
                        <a14:foregroundMark x1="33653" y1="25815" x2="33242" y2="38221"/>
                        <a14:foregroundMark x1="14774" y1="38972" x2="14774" y2="38972"/>
                        <a14:foregroundMark x1="14774" y1="38972" x2="18878" y2="40476"/>
                        <a14:foregroundMark x1="23393" y1="24311" x2="14774" y2="28195"/>
                        <a14:foregroundMark x1="20930" y1="34336" x2="25855" y2="34336"/>
                        <a14:foregroundMark x1="38577" y1="42105" x2="42202" y2="25815"/>
                        <a14:foregroundMark x1="56156" y1="40476" x2="56566" y2="24311"/>
                        <a14:foregroundMark x1="67647" y1="42857" x2="56977" y2="25815"/>
                        <a14:foregroundMark x1="73393" y1="22807" x2="83242" y2="25815"/>
                        <a14:foregroundMark x1="78317" y1="29699" x2="77497" y2="45113"/>
                        <a14:foregroundMark x1="23393" y1="72932" x2="15185" y2="72932"/>
                        <a14:foregroundMark x1="15595" y1="69799" x2="15595" y2="52882"/>
                        <a14:foregroundMark x1="37346" y1="67544" x2="35705" y2="56015"/>
                        <a14:foregroundMark x1="54925" y1="64411" x2="51231" y2="72932"/>
                        <a14:foregroundMark x1="49179" y1="72932" x2="44254" y2="62907"/>
                        <a14:foregroundMark x1="61902" y1="55138" x2="61081" y2="72932"/>
                        <a14:foregroundMark x1="82011" y1="72932" x2="73803" y2="72932"/>
                        <a14:foregroundMark x1="74213" y1="69048" x2="74213" y2="5601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552566" y="342900"/>
            <a:ext cx="1134234" cy="60264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20001" y="906481"/>
            <a:ext cx="888056" cy="888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3649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1844" b="96203" l="13538" r="84116">
                        <a14:foregroundMark x1="64711" y1="48282" x2="74549" y2="41139"/>
                        <a14:foregroundMark x1="76354" y1="41139" x2="84116" y2="30561"/>
                        <a14:foregroundMark x1="51625" y1="25045" x2="40794" y2="24231"/>
                        <a14:foregroundMark x1="35469" y1="26040" x2="42509" y2="22694"/>
                        <a14:foregroundMark x1="78339" y1="32821" x2="78339" y2="23960"/>
                        <a14:foregroundMark x1="75812" y1="30018" x2="74097" y2="21700"/>
                        <a14:foregroundMark x1="70578" y1="35624" x2="68773" y2="15371"/>
                        <a14:foregroundMark x1="13538" y1="38156" x2="22653" y2="11844"/>
                        <a14:foregroundMark x1="23375" y1="34810" x2="17870" y2="30289"/>
                        <a14:foregroundMark x1="66516" y1="32550" x2="65523" y2="33363"/>
                        <a14:foregroundMark x1="25181" y1="29024" x2="19134" y2="26221"/>
                        <a14:foregroundMark x1="53881" y1="28571" x2="49819" y2="25045"/>
                        <a14:foregroundMark x1="22834" y1="30108" x2="26354" y2="31374"/>
                        <a14:foregroundMark x1="80505" y1="30018" x2="80235" y2="25497"/>
                        <a14:foregroundMark x1="18953" y1="15642" x2="21209" y2="12387"/>
                        <a14:foregroundMark x1="81498" y1="30561" x2="81769" y2="28300"/>
                        <a14:foregroundMark x1="41877" y1="62116" x2="41877" y2="62116"/>
                        <a14:foregroundMark x1="37996" y1="59584" x2="37996" y2="59584"/>
                        <a14:foregroundMark x1="45668" y1="62387" x2="45668" y2="62387"/>
                        <a14:foregroundMark x1="48466" y1="63653" x2="48466" y2="63653"/>
                        <a14:foregroundMark x1="51354" y1="62929" x2="51354" y2="62929"/>
                        <a14:foregroundMark x1="54332" y1="59313" x2="54332" y2="59313"/>
                        <a14:foregroundMark x1="56679" y1="60579" x2="56679" y2="60579"/>
                        <a14:foregroundMark x1="46209" y1="51356" x2="46209" y2="42224"/>
                        <a14:backgroundMark x1="61733" y1="32550" x2="55686" y2="19168"/>
                        <a14:backgroundMark x1="55866" y1="41410" x2="64260" y2="34358"/>
                        <a14:backgroundMark x1="61733" y1="39693" x2="65253" y2="36618"/>
                        <a14:backgroundMark x1="56949" y1="42224" x2="66245" y2="39150"/>
                        <a14:backgroundMark x1="37726" y1="27486" x2="47834" y2="22966"/>
                        <a14:backgroundMark x1="78610" y1="60850" x2="67780" y2="77306"/>
                        <a14:backgroundMark x1="79603" y1="44665" x2="64982" y2="76040"/>
                        <a14:backgroundMark x1="28700" y1="40145" x2="28159" y2="20705"/>
                        <a14:backgroundMark x1="30957" y1="92676" x2="29964" y2="73508"/>
                        <a14:backgroundMark x1="37545" y1="44213" x2="37545" y2="42405"/>
                        <a14:backgroundMark x1="63989" y1="91230" x2="63718" y2="81374"/>
                        <a14:backgroundMark x1="63989" y1="70253" x2="66787" y2="54792"/>
                        <a14:backgroundMark x1="66787" y1="38427" x2="68502" y2="34810"/>
                        <a14:backgroundMark x1="66787" y1="29566" x2="70036" y2="29295"/>
                        <a14:backgroundMark x1="27708" y1="67450" x2="25903" y2="57866"/>
                        <a14:backgroundMark x1="38267" y1="45208" x2="35469" y2="33816"/>
                        <a14:backgroundMark x1="37726" y1="31826" x2="35469" y2="28029"/>
                        <a14:backgroundMark x1="37726" y1="21971" x2="37726" y2="26221"/>
                        <a14:backgroundMark x1="35740" y1="26221" x2="43321" y2="23960"/>
                        <a14:backgroundMark x1="53610" y1="30018" x2="52347" y2="25226"/>
                        <a14:backgroundMark x1="26354" y1="27577" x2="22834" y2="27577"/>
                        <a14:backgroundMark x1="63448" y1="91230" x2="56859" y2="96293"/>
                        <a14:backgroundMark x1="34928" y1="92043" x2="37996" y2="95298"/>
                        <a14:backgroundMark x1="42238" y1="22785" x2="35921" y2="25859"/>
                        <a14:backgroundMark x1="15433" y1="47197" x2="21480" y2="54069"/>
                        <a14:backgroundMark x1="82040" y1="30832" x2="80776" y2="36618"/>
                        <a14:backgroundMark x1="74458" y1="47197" x2="73736" y2="49729"/>
                        <a14:backgroundMark x1="54513" y1="42134" x2="54513" y2="39602"/>
                        <a14:backgroundMark x1="21209" y1="21429" x2="24007" y2="19892"/>
                        <a14:backgroundMark x1="52617" y1="49096" x2="52617" y2="49096"/>
                        <a14:backgroundMark x1="25812" y1="33996" x2="21661" y2="31193"/>
                        <a14:backgroundMark x1="28881" y1="68807" x2="28881" y2="67722"/>
                        <a14:backgroundMark x1="34206" y1="83363" x2="32671" y2="81555"/>
                      </a14:backgroundRemoval>
                    </a14:imgEffect>
                  </a14:imgLayer>
                </a14:imgProps>
              </a:ext>
            </a:extLst>
          </a:blip>
          <a:srcRect l="7447" t="1699" r="7447" b="11012"/>
          <a:stretch/>
        </p:blipFill>
        <p:spPr>
          <a:xfrm>
            <a:off x="-171560" y="1440347"/>
            <a:ext cx="5291697" cy="541765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217883">
            <a:off x="1198467" y="1772465"/>
            <a:ext cx="1693438" cy="1679477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4380714" y="2712624"/>
            <a:ext cx="561026" cy="9094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657245" y="2712624"/>
            <a:ext cx="561026" cy="45471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750" b="100000" l="10000" r="90000">
                        <a14:foregroundMark x1="39625" y1="5625" x2="40500" y2="3750"/>
                        <a14:foregroundMark x1="43000" y1="2250" x2="48000" y2="1000"/>
                        <a14:foregroundMark x1="21375" y1="62000" x2="20500" y2="54625"/>
                        <a14:foregroundMark x1="19875" y1="54250" x2="20125" y2="40125"/>
                        <a14:backgroundMark x1="20750" y1="80375" x2="17750" y2="94500"/>
                        <a14:backgroundMark x1="21125" y1="68875" x2="21125" y2="770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782486" y="1794537"/>
            <a:ext cx="5080000" cy="5080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117809">
            <a:off x="4965680" y="1125546"/>
            <a:ext cx="1953777" cy="123671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6391" b="89975" l="2462" r="93844">
                        <a14:foregroundMark x1="32421" y1="59774" x2="30780" y2="66792"/>
                        <a14:foregroundMark x1="43434" y1="31203" x2="43023" y2="36717"/>
                        <a14:foregroundMark x1="46306" y1="28947" x2="48769" y2="43609"/>
                        <a14:foregroundMark x1="33653" y1="25815" x2="33242" y2="38221"/>
                        <a14:foregroundMark x1="14774" y1="38972" x2="14774" y2="38972"/>
                        <a14:foregroundMark x1="14774" y1="38972" x2="18878" y2="40476"/>
                        <a14:foregroundMark x1="23393" y1="24311" x2="14774" y2="28195"/>
                        <a14:foregroundMark x1="20930" y1="34336" x2="25855" y2="34336"/>
                        <a14:foregroundMark x1="38577" y1="42105" x2="42202" y2="25815"/>
                        <a14:foregroundMark x1="56156" y1="40476" x2="56566" y2="24311"/>
                        <a14:foregroundMark x1="67647" y1="42857" x2="56977" y2="25815"/>
                        <a14:foregroundMark x1="73393" y1="22807" x2="83242" y2="25815"/>
                        <a14:foregroundMark x1="78317" y1="29699" x2="77497" y2="45113"/>
                        <a14:foregroundMark x1="23393" y1="72932" x2="15185" y2="72932"/>
                        <a14:foregroundMark x1="15595" y1="69799" x2="15595" y2="52882"/>
                        <a14:foregroundMark x1="37346" y1="67544" x2="35705" y2="56015"/>
                        <a14:foregroundMark x1="54925" y1="64411" x2="51231" y2="72932"/>
                        <a14:foregroundMark x1="49179" y1="72932" x2="44254" y2="62907"/>
                        <a14:foregroundMark x1="61902" y1="55138" x2="61081" y2="72932"/>
                        <a14:foregroundMark x1="82011" y1="72932" x2="73803" y2="72932"/>
                        <a14:foregroundMark x1="74213" y1="69048" x2="74213" y2="5601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552566" y="342900"/>
            <a:ext cx="1134234" cy="60264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620001" y="906481"/>
            <a:ext cx="888056" cy="888056"/>
          </a:xfrm>
          <a:prstGeom prst="rect">
            <a:avLst/>
          </a:prstGeom>
        </p:spPr>
      </p:pic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685986" y="0"/>
            <a:ext cx="6508377" cy="1143000"/>
          </a:xfrm>
        </p:spPr>
        <p:txBody>
          <a:bodyPr/>
          <a:lstStyle/>
          <a:p>
            <a:pPr algn="ctr"/>
            <a:r>
              <a:rPr lang="en-US" b="1" dirty="0" smtClean="0"/>
              <a:t>A visual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6931022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36525"/>
            <a:ext cx="6508377" cy="1143000"/>
          </a:xfrm>
        </p:spPr>
        <p:txBody>
          <a:bodyPr/>
          <a:lstStyle/>
          <a:p>
            <a:r>
              <a:rPr lang="en-US" b="1" dirty="0" smtClean="0"/>
              <a:t>When should this happen?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4515" y="1874575"/>
            <a:ext cx="7452485" cy="4809462"/>
          </a:xfrm>
        </p:spPr>
        <p:txBody>
          <a:bodyPr>
            <a:normAutofit/>
          </a:bodyPr>
          <a:lstStyle/>
          <a:p>
            <a:r>
              <a:rPr lang="en-US" dirty="0" smtClean="0"/>
              <a:t>The Steelers Chef of the Month video can either happen during the off-season or regular season </a:t>
            </a:r>
          </a:p>
          <a:p>
            <a:r>
              <a:rPr lang="en-US" dirty="0" smtClean="0"/>
              <a:t>Off-Season</a:t>
            </a:r>
          </a:p>
          <a:p>
            <a:pPr lvl="1"/>
            <a:r>
              <a:rPr lang="en-US" dirty="0" smtClean="0"/>
              <a:t>Fans that purchase ingredients from that month’s episode and use their Giant Eagle Advantage Card can earn rewards related to the Steelers’ organization</a:t>
            </a:r>
          </a:p>
          <a:p>
            <a:pPr lvl="1"/>
            <a:r>
              <a:rPr lang="en-US" dirty="0" smtClean="0"/>
              <a:t>Rewards could possibly be discounts for merchandise, terrible towels, something along those lines</a:t>
            </a:r>
          </a:p>
          <a:p>
            <a:r>
              <a:rPr lang="en-US" dirty="0" smtClean="0"/>
              <a:t>Regular Season</a:t>
            </a:r>
          </a:p>
          <a:p>
            <a:pPr lvl="1"/>
            <a:r>
              <a:rPr lang="en-US" dirty="0" smtClean="0"/>
              <a:t>Fans can also earn rewards through Giant Eagle, but in addition Giant Eagle can have a “Steelers Chef of the Month” Stand at Heinz Field during games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391" b="89975" l="2462" r="93844">
                        <a14:foregroundMark x1="32421" y1="59774" x2="30780" y2="66792"/>
                        <a14:foregroundMark x1="43434" y1="31203" x2="43023" y2="36717"/>
                        <a14:foregroundMark x1="46306" y1="28947" x2="48769" y2="43609"/>
                        <a14:foregroundMark x1="33653" y1="25815" x2="33242" y2="38221"/>
                        <a14:foregroundMark x1="14774" y1="38972" x2="14774" y2="38972"/>
                        <a14:foregroundMark x1="14774" y1="38972" x2="18878" y2="40476"/>
                        <a14:foregroundMark x1="23393" y1="24311" x2="14774" y2="28195"/>
                        <a14:foregroundMark x1="20930" y1="34336" x2="25855" y2="34336"/>
                        <a14:foregroundMark x1="38577" y1="42105" x2="42202" y2="25815"/>
                        <a14:foregroundMark x1="56156" y1="40476" x2="56566" y2="24311"/>
                        <a14:foregroundMark x1="67647" y1="42857" x2="56977" y2="25815"/>
                        <a14:foregroundMark x1="73393" y1="22807" x2="83242" y2="25815"/>
                        <a14:foregroundMark x1="78317" y1="29699" x2="77497" y2="45113"/>
                        <a14:foregroundMark x1="23393" y1="72932" x2="15185" y2="72932"/>
                        <a14:foregroundMark x1="15595" y1="69799" x2="15595" y2="52882"/>
                        <a14:foregroundMark x1="37346" y1="67544" x2="35705" y2="56015"/>
                        <a14:foregroundMark x1="54925" y1="64411" x2="51231" y2="72932"/>
                        <a14:foregroundMark x1="49179" y1="72932" x2="44254" y2="62907"/>
                        <a14:foregroundMark x1="61902" y1="55138" x2="61081" y2="72932"/>
                        <a14:foregroundMark x1="82011" y1="72932" x2="73803" y2="72932"/>
                        <a14:foregroundMark x1="74213" y1="69048" x2="74213" y2="5601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552566" y="342900"/>
            <a:ext cx="1134234" cy="60264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01" y="906481"/>
            <a:ext cx="888056" cy="888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20597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68375"/>
            <a:ext cx="4337051" cy="850900"/>
          </a:xfrm>
        </p:spPr>
        <p:txBody>
          <a:bodyPr/>
          <a:lstStyle/>
          <a:p>
            <a:r>
              <a:rPr lang="en-US" b="1" dirty="0" smtClean="0"/>
              <a:t>Fan Engagement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Heavily engages fans on social media</a:t>
            </a:r>
          </a:p>
          <a:p>
            <a:r>
              <a:rPr lang="en-US" dirty="0" smtClean="0"/>
              <a:t>Fans can potentially vote on social media for different recipe options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8846982"/>
      </p:ext>
    </p:extLst>
  </p:cSld>
  <p:clrMapOvr>
    <a:masterClrMapping/>
  </p:clrMapOvr>
</p:sld>
</file>

<file path=ppt/theme/theme1.xml><?xml version="1.0" encoding="utf-8"?>
<a:theme xmlns:a="http://schemas.openxmlformats.org/drawingml/2006/main" name="Plaza">
  <a:themeElements>
    <a:clrScheme name="Expo">
      <a:dk1>
        <a:sysClr val="windowText" lastClr="000000"/>
      </a:dk1>
      <a:lt1>
        <a:sysClr val="window" lastClr="FFFFFF"/>
      </a:lt1>
      <a:dk2>
        <a:srgbClr val="263B86"/>
      </a:dk2>
      <a:lt2>
        <a:srgbClr val="76B6F2"/>
      </a:lt2>
      <a:accent1>
        <a:srgbClr val="FBC01E"/>
      </a:accent1>
      <a:accent2>
        <a:srgbClr val="EFE1A2"/>
      </a:accent2>
      <a:accent3>
        <a:srgbClr val="FA8716"/>
      </a:accent3>
      <a:accent4>
        <a:srgbClr val="BE0204"/>
      </a:accent4>
      <a:accent5>
        <a:srgbClr val="640F10"/>
      </a:accent5>
      <a:accent6>
        <a:srgbClr val="7E13E3"/>
      </a:accent6>
      <a:hlink>
        <a:srgbClr val="D2D200"/>
      </a:hlink>
      <a:folHlink>
        <a:srgbClr val="D0B9F8"/>
      </a:folHlink>
    </a:clrScheme>
    <a:fontScheme name="Plaza">
      <a:maj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ajorFont>
      <a:min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inorFont>
    </a:fontScheme>
    <a:fmtScheme name="Plaza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60000"/>
                <a:satMod val="135000"/>
              </a:schemeClr>
            </a:gs>
            <a:gs pos="100000">
              <a:schemeClr val="phClr">
                <a:tint val="10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0000"/>
                <a:satMod val="120000"/>
              </a:schemeClr>
            </a:gs>
            <a:gs pos="35000">
              <a:schemeClr val="phClr">
                <a:shade val="100000"/>
                <a:satMod val="150000"/>
              </a:schemeClr>
            </a:gs>
            <a:gs pos="70000">
              <a:schemeClr val="phClr">
                <a:tint val="100000"/>
                <a:shade val="100000"/>
                <a:satMod val="200000"/>
                <a:greenMod val="100000"/>
              </a:schemeClr>
            </a:gs>
            <a:gs pos="100000">
              <a:schemeClr val="phClr">
                <a:tint val="100000"/>
                <a:shade val="100000"/>
                <a:satMod val="250000"/>
                <a:greenMod val="100000"/>
              </a:schemeClr>
            </a:gs>
          </a:gsLst>
          <a:lin ang="162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190500" dist="63500" dir="5400000">
              <a:srgbClr val="FFFFFF">
                <a:alpha val="65000"/>
              </a:srgbClr>
            </a:innerShdw>
          </a:effectLst>
          <a:scene3d>
            <a:camera prst="orthographicFront">
              <a:rot lat="0" lon="0" rev="0"/>
            </a:camera>
            <a:lightRig rig="twoPt" dir="r">
              <a:rot lat="0" lon="0" rev="6000000"/>
            </a:lightRig>
          </a:scene3d>
          <a:sp3d prstMaterial="matte">
            <a:bevelT w="0" h="0" prst="relaxedInset"/>
          </a:sp3d>
        </a:effectStyle>
        <a:effectStyle>
          <a:effectLst>
            <a:innerShdw blurRad="50800" dist="25400" dir="13500000">
              <a:srgbClr val="FFFFFF">
                <a:alpha val="75000"/>
              </a:srgbClr>
            </a:innerShdw>
            <a:outerShdw blurRad="88900" dist="38100" dir="6600000" sx="101000" sy="101000" rotWithShape="0">
              <a:srgbClr val="000000">
                <a:alpha val="50000"/>
              </a:srgbClr>
            </a:outerShdw>
          </a:effectLst>
          <a:scene3d>
            <a:camera prst="perspectiveFront" fov="3000000"/>
            <a:lightRig rig="morning" dir="tl">
              <a:rot lat="0" lon="0" rev="1800000"/>
            </a:lightRig>
          </a:scene3d>
          <a:sp3d contourW="38100" prstMaterial="softEdge">
            <a:bevelT w="25400" h="38100"/>
            <a:contourClr>
              <a:schemeClr val="phClr">
                <a:tint val="6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Plaza.thmx</Template>
  <TotalTime>512</TotalTime>
  <Words>185</Words>
  <Application>Microsoft Macintosh PowerPoint</Application>
  <PresentationFormat>On-screen Show (4:3)</PresentationFormat>
  <Paragraphs>17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Plaza</vt:lpstr>
      <vt:lpstr>Giant Eagle presents: “Steelers chef of the month”</vt:lpstr>
      <vt:lpstr>The Idea</vt:lpstr>
      <vt:lpstr>PowerPoint Presentation</vt:lpstr>
      <vt:lpstr>A visual</vt:lpstr>
      <vt:lpstr>When should this happen?</vt:lpstr>
      <vt:lpstr>Fan Engagement</vt:lpstr>
    </vt:vector>
  </TitlesOfParts>
  <Company>Casey McGaw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Giant Eagle presents: “Steelers chef of the month”</dc:title>
  <dc:creator>Casey McGaw</dc:creator>
  <cp:lastModifiedBy>Casey McGaw</cp:lastModifiedBy>
  <cp:revision>23</cp:revision>
  <cp:lastPrinted>2016-11-16T00:59:36Z</cp:lastPrinted>
  <dcterms:created xsi:type="dcterms:W3CDTF">2016-11-15T20:08:35Z</dcterms:created>
  <dcterms:modified xsi:type="dcterms:W3CDTF">2016-11-16T04:41:28Z</dcterms:modified>
</cp:coreProperties>
</file>